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
  </p:handoutMasterIdLst>
  <p:sldIdLst>
    <p:sldId id="256" r:id="rId2"/>
  </p:sldIdLst>
  <p:sldSz cx="21386800" cy="30279975"/>
  <p:notesSz cx="20916900" cy="29806900"/>
  <p:defaultTextStyle>
    <a:defPPr>
      <a:defRPr lang="en-US"/>
    </a:defPPr>
    <a:lvl1pPr marL="0" algn="l" defTabSz="1475903" rtl="0" eaLnBrk="1" latinLnBrk="0" hangingPunct="1">
      <a:defRPr sz="5800" kern="1200">
        <a:solidFill>
          <a:schemeClr val="tx1"/>
        </a:solidFill>
        <a:latin typeface="+mn-lt"/>
        <a:ea typeface="+mn-ea"/>
        <a:cs typeface="+mn-cs"/>
      </a:defRPr>
    </a:lvl1pPr>
    <a:lvl2pPr marL="1475903" algn="l" defTabSz="1475903" rtl="0" eaLnBrk="1" latinLnBrk="0" hangingPunct="1">
      <a:defRPr sz="5800" kern="1200">
        <a:solidFill>
          <a:schemeClr val="tx1"/>
        </a:solidFill>
        <a:latin typeface="+mn-lt"/>
        <a:ea typeface="+mn-ea"/>
        <a:cs typeface="+mn-cs"/>
      </a:defRPr>
    </a:lvl2pPr>
    <a:lvl3pPr marL="2951804" algn="l" defTabSz="1475903" rtl="0" eaLnBrk="1" latinLnBrk="0" hangingPunct="1">
      <a:defRPr sz="5800" kern="1200">
        <a:solidFill>
          <a:schemeClr val="tx1"/>
        </a:solidFill>
        <a:latin typeface="+mn-lt"/>
        <a:ea typeface="+mn-ea"/>
        <a:cs typeface="+mn-cs"/>
      </a:defRPr>
    </a:lvl3pPr>
    <a:lvl4pPr marL="4427708" algn="l" defTabSz="1475903" rtl="0" eaLnBrk="1" latinLnBrk="0" hangingPunct="1">
      <a:defRPr sz="5800" kern="1200">
        <a:solidFill>
          <a:schemeClr val="tx1"/>
        </a:solidFill>
        <a:latin typeface="+mn-lt"/>
        <a:ea typeface="+mn-ea"/>
        <a:cs typeface="+mn-cs"/>
      </a:defRPr>
    </a:lvl4pPr>
    <a:lvl5pPr marL="5903609" algn="l" defTabSz="1475903" rtl="0" eaLnBrk="1" latinLnBrk="0" hangingPunct="1">
      <a:defRPr sz="5800" kern="1200">
        <a:solidFill>
          <a:schemeClr val="tx1"/>
        </a:solidFill>
        <a:latin typeface="+mn-lt"/>
        <a:ea typeface="+mn-ea"/>
        <a:cs typeface="+mn-cs"/>
      </a:defRPr>
    </a:lvl5pPr>
    <a:lvl6pPr marL="7379511" algn="l" defTabSz="1475903" rtl="0" eaLnBrk="1" latinLnBrk="0" hangingPunct="1">
      <a:defRPr sz="5800" kern="1200">
        <a:solidFill>
          <a:schemeClr val="tx1"/>
        </a:solidFill>
        <a:latin typeface="+mn-lt"/>
        <a:ea typeface="+mn-ea"/>
        <a:cs typeface="+mn-cs"/>
      </a:defRPr>
    </a:lvl6pPr>
    <a:lvl7pPr marL="8855412" algn="l" defTabSz="1475903" rtl="0" eaLnBrk="1" latinLnBrk="0" hangingPunct="1">
      <a:defRPr sz="5800" kern="1200">
        <a:solidFill>
          <a:schemeClr val="tx1"/>
        </a:solidFill>
        <a:latin typeface="+mn-lt"/>
        <a:ea typeface="+mn-ea"/>
        <a:cs typeface="+mn-cs"/>
      </a:defRPr>
    </a:lvl7pPr>
    <a:lvl8pPr marL="10331315" algn="l" defTabSz="1475903" rtl="0" eaLnBrk="1" latinLnBrk="0" hangingPunct="1">
      <a:defRPr sz="5800" kern="1200">
        <a:solidFill>
          <a:schemeClr val="tx1"/>
        </a:solidFill>
        <a:latin typeface="+mn-lt"/>
        <a:ea typeface="+mn-ea"/>
        <a:cs typeface="+mn-cs"/>
      </a:defRPr>
    </a:lvl8pPr>
    <a:lvl9pPr marL="11807219" algn="l" defTabSz="1475903"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79" autoAdjust="0"/>
  </p:normalViewPr>
  <p:slideViewPr>
    <p:cSldViewPr snapToGrid="0" snapToObjects="1">
      <p:cViewPr varScale="1">
        <p:scale>
          <a:sx n="16" d="100"/>
          <a:sy n="16" d="100"/>
        </p:scale>
        <p:origin x="-2808" y="-180"/>
      </p:cViewPr>
      <p:guideLst>
        <p:guide orient="horz" pos="9538"/>
        <p:guide pos="673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9063989" cy="1490346"/>
          </a:xfrm>
          <a:prstGeom prst="rect">
            <a:avLst/>
          </a:prstGeom>
        </p:spPr>
        <p:txBody>
          <a:bodyPr vert="horz" lIns="277094" tIns="138549" rIns="277094" bIns="138549" rtlCol="0"/>
          <a:lstStyle>
            <a:lvl1pPr algn="l">
              <a:defRPr sz="3500"/>
            </a:lvl1pPr>
          </a:lstStyle>
          <a:p>
            <a:endParaRPr lang="en-GB"/>
          </a:p>
        </p:txBody>
      </p:sp>
      <p:sp>
        <p:nvSpPr>
          <p:cNvPr id="3" name="Date Placeholder 2"/>
          <p:cNvSpPr>
            <a:spLocks noGrp="1"/>
          </p:cNvSpPr>
          <p:nvPr>
            <p:ph type="dt" sz="quarter" idx="1"/>
          </p:nvPr>
        </p:nvSpPr>
        <p:spPr>
          <a:xfrm>
            <a:off x="11848078" y="2"/>
            <a:ext cx="9063989" cy="1490346"/>
          </a:xfrm>
          <a:prstGeom prst="rect">
            <a:avLst/>
          </a:prstGeom>
        </p:spPr>
        <p:txBody>
          <a:bodyPr vert="horz" lIns="277094" tIns="138549" rIns="277094" bIns="138549" rtlCol="0"/>
          <a:lstStyle>
            <a:lvl1pPr algn="r">
              <a:defRPr sz="3500"/>
            </a:lvl1pPr>
          </a:lstStyle>
          <a:p>
            <a:fld id="{433ECD21-9507-43D4-8EC7-2656C5DCB8EC}" type="datetimeFigureOut">
              <a:rPr lang="en-GB" smtClean="0"/>
              <a:pPr/>
              <a:t>24/03/2015</a:t>
            </a:fld>
            <a:endParaRPr lang="en-GB"/>
          </a:p>
        </p:txBody>
      </p:sp>
      <p:sp>
        <p:nvSpPr>
          <p:cNvPr id="4" name="Footer Placeholder 3"/>
          <p:cNvSpPr>
            <a:spLocks noGrp="1"/>
          </p:cNvSpPr>
          <p:nvPr>
            <p:ph type="ftr" sz="quarter" idx="2"/>
          </p:nvPr>
        </p:nvSpPr>
        <p:spPr>
          <a:xfrm>
            <a:off x="4" y="28311386"/>
            <a:ext cx="9063989" cy="1490346"/>
          </a:xfrm>
          <a:prstGeom prst="rect">
            <a:avLst/>
          </a:prstGeom>
        </p:spPr>
        <p:txBody>
          <a:bodyPr vert="horz" lIns="277094" tIns="138549" rIns="277094" bIns="138549" rtlCol="0" anchor="b"/>
          <a:lstStyle>
            <a:lvl1pPr algn="l">
              <a:defRPr sz="3500"/>
            </a:lvl1pPr>
          </a:lstStyle>
          <a:p>
            <a:endParaRPr lang="en-GB"/>
          </a:p>
        </p:txBody>
      </p:sp>
      <p:sp>
        <p:nvSpPr>
          <p:cNvPr id="5" name="Slide Number Placeholder 4"/>
          <p:cNvSpPr>
            <a:spLocks noGrp="1"/>
          </p:cNvSpPr>
          <p:nvPr>
            <p:ph type="sldNum" sz="quarter" idx="3"/>
          </p:nvPr>
        </p:nvSpPr>
        <p:spPr>
          <a:xfrm>
            <a:off x="11848078" y="28311386"/>
            <a:ext cx="9063989" cy="1490346"/>
          </a:xfrm>
          <a:prstGeom prst="rect">
            <a:avLst/>
          </a:prstGeom>
        </p:spPr>
        <p:txBody>
          <a:bodyPr vert="horz" lIns="277094" tIns="138549" rIns="277094" bIns="138549" rtlCol="0" anchor="b"/>
          <a:lstStyle>
            <a:lvl1pPr algn="r">
              <a:defRPr sz="3500"/>
            </a:lvl1pPr>
          </a:lstStyle>
          <a:p>
            <a:fld id="{6125700B-D0EA-4952-966B-EC01504DC79A}" type="slidenum">
              <a:rPr lang="en-GB" smtClean="0"/>
              <a:pPr/>
              <a:t>‹#›</a:t>
            </a:fld>
            <a:endParaRPr lang="en-GB"/>
          </a:p>
        </p:txBody>
      </p:sp>
    </p:spTree>
    <p:extLst>
      <p:ext uri="{BB962C8B-B14F-4D97-AF65-F5344CB8AC3E}">
        <p14:creationId xmlns:p14="http://schemas.microsoft.com/office/powerpoint/2010/main" xmlns="" val="41253778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1"/>
            <a:ext cx="18178780" cy="6490569"/>
          </a:xfrm>
        </p:spPr>
        <p:txBody>
          <a:bodyPr/>
          <a:lstStyle/>
          <a:p>
            <a:r>
              <a:rPr lang="en-AU" smtClean="0"/>
              <a:t>Click to edit Master title style</a:t>
            </a:r>
            <a:endParaRPr lang="en-US"/>
          </a:p>
        </p:txBody>
      </p:sp>
      <p:sp>
        <p:nvSpPr>
          <p:cNvPr id="3" name="Subtitle 2"/>
          <p:cNvSpPr>
            <a:spLocks noGrp="1"/>
          </p:cNvSpPr>
          <p:nvPr>
            <p:ph type="subTitle" idx="1"/>
          </p:nvPr>
        </p:nvSpPr>
        <p:spPr>
          <a:xfrm>
            <a:off x="3208021" y="17158653"/>
            <a:ext cx="14970761" cy="7738216"/>
          </a:xfrm>
        </p:spPr>
        <p:txBody>
          <a:bodyPr/>
          <a:lstStyle>
            <a:lvl1pPr marL="0" indent="0" algn="ctr">
              <a:buNone/>
              <a:defRPr>
                <a:solidFill>
                  <a:schemeClr val="tx1">
                    <a:tint val="75000"/>
                  </a:schemeClr>
                </a:solidFill>
              </a:defRPr>
            </a:lvl1pPr>
            <a:lvl2pPr marL="1475903" indent="0" algn="ctr">
              <a:buNone/>
              <a:defRPr>
                <a:solidFill>
                  <a:schemeClr val="tx1">
                    <a:tint val="75000"/>
                  </a:schemeClr>
                </a:solidFill>
              </a:defRPr>
            </a:lvl2pPr>
            <a:lvl3pPr marL="2951804" indent="0" algn="ctr">
              <a:buNone/>
              <a:defRPr>
                <a:solidFill>
                  <a:schemeClr val="tx1">
                    <a:tint val="75000"/>
                  </a:schemeClr>
                </a:solidFill>
              </a:defRPr>
            </a:lvl3pPr>
            <a:lvl4pPr marL="4427708" indent="0" algn="ctr">
              <a:buNone/>
              <a:defRPr>
                <a:solidFill>
                  <a:schemeClr val="tx1">
                    <a:tint val="75000"/>
                  </a:schemeClr>
                </a:solidFill>
              </a:defRPr>
            </a:lvl4pPr>
            <a:lvl5pPr marL="5903609" indent="0" algn="ctr">
              <a:buNone/>
              <a:defRPr>
                <a:solidFill>
                  <a:schemeClr val="tx1">
                    <a:tint val="75000"/>
                  </a:schemeClr>
                </a:solidFill>
              </a:defRPr>
            </a:lvl5pPr>
            <a:lvl6pPr marL="7379511" indent="0" algn="ctr">
              <a:buNone/>
              <a:defRPr>
                <a:solidFill>
                  <a:schemeClr val="tx1">
                    <a:tint val="75000"/>
                  </a:schemeClr>
                </a:solidFill>
              </a:defRPr>
            </a:lvl6pPr>
            <a:lvl7pPr marL="8855412" indent="0" algn="ctr">
              <a:buNone/>
              <a:defRPr>
                <a:solidFill>
                  <a:schemeClr val="tx1">
                    <a:tint val="75000"/>
                  </a:schemeClr>
                </a:solidFill>
              </a:defRPr>
            </a:lvl7pPr>
            <a:lvl8pPr marL="10331315" indent="0" algn="ctr">
              <a:buNone/>
              <a:defRPr>
                <a:solidFill>
                  <a:schemeClr val="tx1">
                    <a:tint val="75000"/>
                  </a:schemeClr>
                </a:solidFill>
              </a:defRPr>
            </a:lvl8pPr>
            <a:lvl9pPr marL="11807219"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D243AC4-FA83-F24A-8CF0-6E5BB649598D}"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420644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D243AC4-FA83-F24A-8CF0-6E5BB649598D}"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414272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268450" y="5355070"/>
            <a:ext cx="11254063" cy="114054573"/>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2502554" y="5355070"/>
            <a:ext cx="33409449" cy="114054573"/>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D243AC4-FA83-F24A-8CF0-6E5BB649598D}"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354239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D243AC4-FA83-F24A-8CF0-6E5BB649598D}"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90675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1"/>
            <a:ext cx="18178780" cy="6013940"/>
          </a:xfrm>
        </p:spPr>
        <p:txBody>
          <a:bodyPr anchor="t"/>
          <a:lstStyle>
            <a:lvl1pPr algn="l">
              <a:defRPr sz="12900" b="1" cap="all"/>
            </a:lvl1pPr>
          </a:lstStyle>
          <a:p>
            <a:r>
              <a:rPr lang="en-AU" smtClean="0"/>
              <a:t>Click to edit Master title style</a:t>
            </a:r>
            <a:endParaRPr lang="en-US"/>
          </a:p>
        </p:txBody>
      </p:sp>
      <p:sp>
        <p:nvSpPr>
          <p:cNvPr id="3" name="Text Placeholder 2"/>
          <p:cNvSpPr>
            <a:spLocks noGrp="1"/>
          </p:cNvSpPr>
          <p:nvPr>
            <p:ph type="body" idx="1"/>
          </p:nvPr>
        </p:nvSpPr>
        <p:spPr>
          <a:xfrm>
            <a:off x="1689410" y="12833949"/>
            <a:ext cx="18178780" cy="6623743"/>
          </a:xfrm>
        </p:spPr>
        <p:txBody>
          <a:bodyPr anchor="b"/>
          <a:lstStyle>
            <a:lvl1pPr marL="0" indent="0">
              <a:buNone/>
              <a:defRPr sz="6500">
                <a:solidFill>
                  <a:schemeClr val="tx1">
                    <a:tint val="75000"/>
                  </a:schemeClr>
                </a:solidFill>
              </a:defRPr>
            </a:lvl1pPr>
            <a:lvl2pPr marL="1475903" indent="0">
              <a:buNone/>
              <a:defRPr sz="5800">
                <a:solidFill>
                  <a:schemeClr val="tx1">
                    <a:tint val="75000"/>
                  </a:schemeClr>
                </a:solidFill>
              </a:defRPr>
            </a:lvl2pPr>
            <a:lvl3pPr marL="2951804" indent="0">
              <a:buNone/>
              <a:defRPr sz="5200">
                <a:solidFill>
                  <a:schemeClr val="tx1">
                    <a:tint val="75000"/>
                  </a:schemeClr>
                </a:solidFill>
              </a:defRPr>
            </a:lvl3pPr>
            <a:lvl4pPr marL="4427708" indent="0">
              <a:buNone/>
              <a:defRPr sz="4500">
                <a:solidFill>
                  <a:schemeClr val="tx1">
                    <a:tint val="75000"/>
                  </a:schemeClr>
                </a:solidFill>
              </a:defRPr>
            </a:lvl4pPr>
            <a:lvl5pPr marL="5903609" indent="0">
              <a:buNone/>
              <a:defRPr sz="4500">
                <a:solidFill>
                  <a:schemeClr val="tx1">
                    <a:tint val="75000"/>
                  </a:schemeClr>
                </a:solidFill>
              </a:defRPr>
            </a:lvl5pPr>
            <a:lvl6pPr marL="7379511" indent="0">
              <a:buNone/>
              <a:defRPr sz="4500">
                <a:solidFill>
                  <a:schemeClr val="tx1">
                    <a:tint val="75000"/>
                  </a:schemeClr>
                </a:solidFill>
              </a:defRPr>
            </a:lvl6pPr>
            <a:lvl7pPr marL="8855412" indent="0">
              <a:buNone/>
              <a:defRPr sz="4500">
                <a:solidFill>
                  <a:schemeClr val="tx1">
                    <a:tint val="75000"/>
                  </a:schemeClr>
                </a:solidFill>
              </a:defRPr>
            </a:lvl7pPr>
            <a:lvl8pPr marL="10331315" indent="0">
              <a:buNone/>
              <a:defRPr sz="4500">
                <a:solidFill>
                  <a:schemeClr val="tx1">
                    <a:tint val="75000"/>
                  </a:schemeClr>
                </a:solidFill>
              </a:defRPr>
            </a:lvl8pPr>
            <a:lvl9pPr marL="11807219" indent="0">
              <a:buNone/>
              <a:defRPr sz="45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D243AC4-FA83-F24A-8CF0-6E5BB649598D}" type="datetimeFigureOut">
              <a:rPr lang="en-US" smtClean="0"/>
              <a:pPr/>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221222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2502555" y="31191180"/>
            <a:ext cx="22329898" cy="8821846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25188900" y="31191180"/>
            <a:ext cx="22333613" cy="8821846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D243AC4-FA83-F24A-8CF0-6E5BB649598D}" type="datetimeFigureOut">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249324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12604"/>
            <a:ext cx="19248120" cy="5046663"/>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1069341" y="6777951"/>
            <a:ext cx="9449551" cy="2824727"/>
          </a:xfrm>
        </p:spPr>
        <p:txBody>
          <a:bodyPr anchor="b"/>
          <a:lstStyle>
            <a:lvl1pPr marL="0" indent="0">
              <a:buNone/>
              <a:defRPr sz="7700" b="1"/>
            </a:lvl1pPr>
            <a:lvl2pPr marL="1475903" indent="0">
              <a:buNone/>
              <a:defRPr sz="6500" b="1"/>
            </a:lvl2pPr>
            <a:lvl3pPr marL="2951804" indent="0">
              <a:buNone/>
              <a:defRPr sz="5800" b="1"/>
            </a:lvl3pPr>
            <a:lvl4pPr marL="4427708" indent="0">
              <a:buNone/>
              <a:defRPr sz="5200" b="1"/>
            </a:lvl4pPr>
            <a:lvl5pPr marL="5903609" indent="0">
              <a:buNone/>
              <a:defRPr sz="5200" b="1"/>
            </a:lvl5pPr>
            <a:lvl6pPr marL="7379511" indent="0">
              <a:buNone/>
              <a:defRPr sz="5200" b="1"/>
            </a:lvl6pPr>
            <a:lvl7pPr marL="8855412" indent="0">
              <a:buNone/>
              <a:defRPr sz="5200" b="1"/>
            </a:lvl7pPr>
            <a:lvl8pPr marL="10331315" indent="0">
              <a:buNone/>
              <a:defRPr sz="5200" b="1"/>
            </a:lvl8pPr>
            <a:lvl9pPr marL="11807219" indent="0">
              <a:buNone/>
              <a:defRPr sz="5200" b="1"/>
            </a:lvl9pPr>
          </a:lstStyle>
          <a:p>
            <a:pPr lvl="0"/>
            <a:r>
              <a:rPr lang="en-AU" smtClean="0"/>
              <a:t>Click to edit Master text styles</a:t>
            </a:r>
          </a:p>
        </p:txBody>
      </p:sp>
      <p:sp>
        <p:nvSpPr>
          <p:cNvPr id="4" name="Content Placeholder 3"/>
          <p:cNvSpPr>
            <a:spLocks noGrp="1"/>
          </p:cNvSpPr>
          <p:nvPr>
            <p:ph sz="half" idx="2"/>
          </p:nvPr>
        </p:nvSpPr>
        <p:spPr>
          <a:xfrm>
            <a:off x="1069341"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10864200" y="6777951"/>
            <a:ext cx="9453263" cy="2824727"/>
          </a:xfrm>
        </p:spPr>
        <p:txBody>
          <a:bodyPr anchor="b"/>
          <a:lstStyle>
            <a:lvl1pPr marL="0" indent="0">
              <a:buNone/>
              <a:defRPr sz="7700" b="1"/>
            </a:lvl1pPr>
            <a:lvl2pPr marL="1475903" indent="0">
              <a:buNone/>
              <a:defRPr sz="6500" b="1"/>
            </a:lvl2pPr>
            <a:lvl3pPr marL="2951804" indent="0">
              <a:buNone/>
              <a:defRPr sz="5800" b="1"/>
            </a:lvl3pPr>
            <a:lvl4pPr marL="4427708" indent="0">
              <a:buNone/>
              <a:defRPr sz="5200" b="1"/>
            </a:lvl4pPr>
            <a:lvl5pPr marL="5903609" indent="0">
              <a:buNone/>
              <a:defRPr sz="5200" b="1"/>
            </a:lvl5pPr>
            <a:lvl6pPr marL="7379511" indent="0">
              <a:buNone/>
              <a:defRPr sz="5200" b="1"/>
            </a:lvl6pPr>
            <a:lvl7pPr marL="8855412" indent="0">
              <a:buNone/>
              <a:defRPr sz="5200" b="1"/>
            </a:lvl7pPr>
            <a:lvl8pPr marL="10331315" indent="0">
              <a:buNone/>
              <a:defRPr sz="5200" b="1"/>
            </a:lvl8pPr>
            <a:lvl9pPr marL="11807219" indent="0">
              <a:buNone/>
              <a:defRPr sz="5200" b="1"/>
            </a:lvl9pPr>
          </a:lstStyle>
          <a:p>
            <a:pPr lvl="0"/>
            <a:r>
              <a:rPr lang="en-AU" smtClean="0"/>
              <a:t>Click to edit Master text styles</a:t>
            </a:r>
          </a:p>
        </p:txBody>
      </p:sp>
      <p:sp>
        <p:nvSpPr>
          <p:cNvPr id="6" name="Content Placeholder 5"/>
          <p:cNvSpPr>
            <a:spLocks noGrp="1"/>
          </p:cNvSpPr>
          <p:nvPr>
            <p:ph sz="quarter" idx="4"/>
          </p:nvPr>
        </p:nvSpPr>
        <p:spPr>
          <a:xfrm>
            <a:off x="10864200"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D243AC4-FA83-F24A-8CF0-6E5BB649598D}" type="datetimeFigureOut">
              <a:rPr lang="en-US" smtClean="0"/>
              <a:pPr/>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40141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D243AC4-FA83-F24A-8CF0-6E5BB649598D}" type="datetimeFigureOut">
              <a:rPr lang="en-US" smtClean="0"/>
              <a:pPr/>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71555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43AC4-FA83-F24A-8CF0-6E5BB649598D}" type="datetimeFigureOut">
              <a:rPr lang="en-US" smtClean="0"/>
              <a:pPr/>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142783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3"/>
            <a:ext cx="7036110" cy="5130774"/>
          </a:xfrm>
        </p:spPr>
        <p:txBody>
          <a:bodyPr anchor="b"/>
          <a:lstStyle>
            <a:lvl1pPr algn="l">
              <a:defRPr sz="6500" b="1"/>
            </a:lvl1pPr>
          </a:lstStyle>
          <a:p>
            <a:r>
              <a:rPr lang="en-AU" smtClean="0"/>
              <a:t>Click to edit Master title style</a:t>
            </a:r>
            <a:endParaRPr lang="en-US"/>
          </a:p>
        </p:txBody>
      </p:sp>
      <p:sp>
        <p:nvSpPr>
          <p:cNvPr id="3" name="Content Placeholder 2"/>
          <p:cNvSpPr>
            <a:spLocks noGrp="1"/>
          </p:cNvSpPr>
          <p:nvPr>
            <p:ph idx="1"/>
          </p:nvPr>
        </p:nvSpPr>
        <p:spPr>
          <a:xfrm>
            <a:off x="8361647" y="1205594"/>
            <a:ext cx="11955815" cy="25843121"/>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1069341" y="6336369"/>
            <a:ext cx="7036110" cy="20712346"/>
          </a:xfrm>
        </p:spPr>
        <p:txBody>
          <a:bodyPr/>
          <a:lstStyle>
            <a:lvl1pPr marL="0" indent="0">
              <a:buNone/>
              <a:defRPr sz="4500"/>
            </a:lvl1pPr>
            <a:lvl2pPr marL="1475903" indent="0">
              <a:buNone/>
              <a:defRPr sz="3900"/>
            </a:lvl2pPr>
            <a:lvl3pPr marL="2951804" indent="0">
              <a:buNone/>
              <a:defRPr sz="3200"/>
            </a:lvl3pPr>
            <a:lvl4pPr marL="4427708" indent="0">
              <a:buNone/>
              <a:defRPr sz="2900"/>
            </a:lvl4pPr>
            <a:lvl5pPr marL="5903609" indent="0">
              <a:buNone/>
              <a:defRPr sz="2900"/>
            </a:lvl5pPr>
            <a:lvl6pPr marL="7379511" indent="0">
              <a:buNone/>
              <a:defRPr sz="2900"/>
            </a:lvl6pPr>
            <a:lvl7pPr marL="8855412" indent="0">
              <a:buNone/>
              <a:defRPr sz="2900"/>
            </a:lvl7pPr>
            <a:lvl8pPr marL="10331315" indent="0">
              <a:buNone/>
              <a:defRPr sz="2900"/>
            </a:lvl8pPr>
            <a:lvl9pPr marL="11807219" indent="0">
              <a:buNone/>
              <a:defRPr sz="2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D243AC4-FA83-F24A-8CF0-6E5BB649598D}" type="datetimeFigureOut">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140963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4" y="21195984"/>
            <a:ext cx="12832080" cy="2502305"/>
          </a:xfrm>
        </p:spPr>
        <p:txBody>
          <a:bodyPr anchor="b"/>
          <a:lstStyle>
            <a:lvl1pPr algn="l">
              <a:defRPr sz="6500" b="1"/>
            </a:lvl1pPr>
          </a:lstStyle>
          <a:p>
            <a:r>
              <a:rPr lang="en-AU" smtClean="0"/>
              <a:t>Click to edit Master title style</a:t>
            </a:r>
            <a:endParaRPr lang="en-US"/>
          </a:p>
        </p:txBody>
      </p:sp>
      <p:sp>
        <p:nvSpPr>
          <p:cNvPr id="3" name="Picture Placeholder 2"/>
          <p:cNvSpPr>
            <a:spLocks noGrp="1"/>
          </p:cNvSpPr>
          <p:nvPr>
            <p:ph type="pic" idx="1"/>
          </p:nvPr>
        </p:nvSpPr>
        <p:spPr>
          <a:xfrm>
            <a:off x="4191964" y="2705572"/>
            <a:ext cx="12832080" cy="18167985"/>
          </a:xfrm>
        </p:spPr>
        <p:txBody>
          <a:bodyPr/>
          <a:lstStyle>
            <a:lvl1pPr marL="0" indent="0">
              <a:buNone/>
              <a:defRPr sz="10300"/>
            </a:lvl1pPr>
            <a:lvl2pPr marL="1475903" indent="0">
              <a:buNone/>
              <a:defRPr sz="9000"/>
            </a:lvl2pPr>
            <a:lvl3pPr marL="2951804" indent="0">
              <a:buNone/>
              <a:defRPr sz="7700"/>
            </a:lvl3pPr>
            <a:lvl4pPr marL="4427708" indent="0">
              <a:buNone/>
              <a:defRPr sz="6500"/>
            </a:lvl4pPr>
            <a:lvl5pPr marL="5903609" indent="0">
              <a:buNone/>
              <a:defRPr sz="6500"/>
            </a:lvl5pPr>
            <a:lvl6pPr marL="7379511" indent="0">
              <a:buNone/>
              <a:defRPr sz="6500"/>
            </a:lvl6pPr>
            <a:lvl7pPr marL="8855412" indent="0">
              <a:buNone/>
              <a:defRPr sz="6500"/>
            </a:lvl7pPr>
            <a:lvl8pPr marL="10331315" indent="0">
              <a:buNone/>
              <a:defRPr sz="6500"/>
            </a:lvl8pPr>
            <a:lvl9pPr marL="11807219" indent="0">
              <a:buNone/>
              <a:defRPr sz="6500"/>
            </a:lvl9pPr>
          </a:lstStyle>
          <a:p>
            <a:endParaRPr lang="en-US"/>
          </a:p>
        </p:txBody>
      </p:sp>
      <p:sp>
        <p:nvSpPr>
          <p:cNvPr id="4" name="Text Placeholder 3"/>
          <p:cNvSpPr>
            <a:spLocks noGrp="1"/>
          </p:cNvSpPr>
          <p:nvPr>
            <p:ph type="body" sz="half" idx="2"/>
          </p:nvPr>
        </p:nvSpPr>
        <p:spPr>
          <a:xfrm>
            <a:off x="4191964" y="23698289"/>
            <a:ext cx="12832080" cy="3553689"/>
          </a:xfrm>
        </p:spPr>
        <p:txBody>
          <a:bodyPr/>
          <a:lstStyle>
            <a:lvl1pPr marL="0" indent="0">
              <a:buNone/>
              <a:defRPr sz="4500"/>
            </a:lvl1pPr>
            <a:lvl2pPr marL="1475903" indent="0">
              <a:buNone/>
              <a:defRPr sz="3900"/>
            </a:lvl2pPr>
            <a:lvl3pPr marL="2951804" indent="0">
              <a:buNone/>
              <a:defRPr sz="3200"/>
            </a:lvl3pPr>
            <a:lvl4pPr marL="4427708" indent="0">
              <a:buNone/>
              <a:defRPr sz="2900"/>
            </a:lvl4pPr>
            <a:lvl5pPr marL="5903609" indent="0">
              <a:buNone/>
              <a:defRPr sz="2900"/>
            </a:lvl5pPr>
            <a:lvl6pPr marL="7379511" indent="0">
              <a:buNone/>
              <a:defRPr sz="2900"/>
            </a:lvl6pPr>
            <a:lvl7pPr marL="8855412" indent="0">
              <a:buNone/>
              <a:defRPr sz="2900"/>
            </a:lvl7pPr>
            <a:lvl8pPr marL="10331315" indent="0">
              <a:buNone/>
              <a:defRPr sz="2900"/>
            </a:lvl8pPr>
            <a:lvl9pPr marL="11807219" indent="0">
              <a:buNone/>
              <a:defRPr sz="2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D243AC4-FA83-F24A-8CF0-6E5BB649598D}" type="datetimeFigureOut">
              <a:rPr lang="en-US" smtClean="0"/>
              <a:pPr/>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184337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1" y="1212604"/>
            <a:ext cx="19248120" cy="5046663"/>
          </a:xfrm>
          <a:prstGeom prst="rect">
            <a:avLst/>
          </a:prstGeom>
        </p:spPr>
        <p:txBody>
          <a:bodyPr vert="horz" lIns="295181" tIns="147590" rIns="295181" bIns="14759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1069341" y="7065332"/>
            <a:ext cx="19248120" cy="19983384"/>
          </a:xfrm>
          <a:prstGeom prst="rect">
            <a:avLst/>
          </a:prstGeom>
        </p:spPr>
        <p:txBody>
          <a:bodyPr vert="horz" lIns="295181" tIns="147590" rIns="295181" bIns="14759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1069340" y="28065054"/>
            <a:ext cx="4990254" cy="1612129"/>
          </a:xfrm>
          <a:prstGeom prst="rect">
            <a:avLst/>
          </a:prstGeom>
        </p:spPr>
        <p:txBody>
          <a:bodyPr vert="horz" lIns="295181" tIns="147590" rIns="295181" bIns="147590" rtlCol="0" anchor="ctr"/>
          <a:lstStyle>
            <a:lvl1pPr algn="l">
              <a:defRPr sz="3900">
                <a:solidFill>
                  <a:schemeClr val="tx1">
                    <a:tint val="75000"/>
                  </a:schemeClr>
                </a:solidFill>
              </a:defRPr>
            </a:lvl1pPr>
          </a:lstStyle>
          <a:p>
            <a:fld id="{5D243AC4-FA83-F24A-8CF0-6E5BB649598D}" type="datetimeFigureOut">
              <a:rPr lang="en-US" smtClean="0"/>
              <a:pPr/>
              <a:t>3/24/2015</a:t>
            </a:fld>
            <a:endParaRPr lang="en-US"/>
          </a:p>
        </p:txBody>
      </p:sp>
      <p:sp>
        <p:nvSpPr>
          <p:cNvPr id="5" name="Footer Placeholder 4"/>
          <p:cNvSpPr>
            <a:spLocks noGrp="1"/>
          </p:cNvSpPr>
          <p:nvPr>
            <p:ph type="ftr" sz="quarter" idx="3"/>
          </p:nvPr>
        </p:nvSpPr>
        <p:spPr>
          <a:xfrm>
            <a:off x="7307158" y="28065054"/>
            <a:ext cx="6772487" cy="1612129"/>
          </a:xfrm>
          <a:prstGeom prst="rect">
            <a:avLst/>
          </a:prstGeom>
        </p:spPr>
        <p:txBody>
          <a:bodyPr vert="horz" lIns="295181" tIns="147590" rIns="295181" bIns="147590"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7207" y="28065054"/>
            <a:ext cx="4990254" cy="1612129"/>
          </a:xfrm>
          <a:prstGeom prst="rect">
            <a:avLst/>
          </a:prstGeom>
        </p:spPr>
        <p:txBody>
          <a:bodyPr vert="horz" lIns="295181" tIns="147590" rIns="295181" bIns="147590" rtlCol="0" anchor="ctr"/>
          <a:lstStyle>
            <a:lvl1pPr algn="r">
              <a:defRPr sz="3900">
                <a:solidFill>
                  <a:schemeClr val="tx1">
                    <a:tint val="75000"/>
                  </a:schemeClr>
                </a:solidFill>
              </a:defRPr>
            </a:lvl1pPr>
          </a:lstStyle>
          <a:p>
            <a:fld id="{9642CA41-BC62-0749-9F3B-D5E85E7DB2D2}" type="slidenum">
              <a:rPr lang="en-US" smtClean="0"/>
              <a:pPr/>
              <a:t>‹#›</a:t>
            </a:fld>
            <a:endParaRPr lang="en-US"/>
          </a:p>
        </p:txBody>
      </p:sp>
    </p:spTree>
    <p:extLst>
      <p:ext uri="{BB962C8B-B14F-4D97-AF65-F5344CB8AC3E}">
        <p14:creationId xmlns:p14="http://schemas.microsoft.com/office/powerpoint/2010/main" xmlns="" val="366804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5903" rtl="0" eaLnBrk="1" latinLnBrk="0" hangingPunct="1">
        <a:spcBef>
          <a:spcPct val="0"/>
        </a:spcBef>
        <a:buNone/>
        <a:defRPr sz="14200" kern="1200">
          <a:solidFill>
            <a:schemeClr val="tx1"/>
          </a:solidFill>
          <a:latin typeface="+mj-lt"/>
          <a:ea typeface="+mj-ea"/>
          <a:cs typeface="+mj-cs"/>
        </a:defRPr>
      </a:lvl1pPr>
    </p:titleStyle>
    <p:bodyStyle>
      <a:lvl1pPr marL="1106927" indent="-1106927" algn="l" defTabSz="1475903" rtl="0" eaLnBrk="1" latinLnBrk="0" hangingPunct="1">
        <a:spcBef>
          <a:spcPct val="20000"/>
        </a:spcBef>
        <a:buFont typeface="Arial"/>
        <a:buChar char="•"/>
        <a:defRPr sz="10300" kern="1200">
          <a:solidFill>
            <a:schemeClr val="tx1"/>
          </a:solidFill>
          <a:latin typeface="+mn-lt"/>
          <a:ea typeface="+mn-ea"/>
          <a:cs typeface="+mn-cs"/>
        </a:defRPr>
      </a:lvl1pPr>
      <a:lvl2pPr marL="2398341" indent="-922438" algn="l" defTabSz="1475903" rtl="0" eaLnBrk="1" latinLnBrk="0" hangingPunct="1">
        <a:spcBef>
          <a:spcPct val="20000"/>
        </a:spcBef>
        <a:buFont typeface="Arial"/>
        <a:buChar char="–"/>
        <a:defRPr sz="9000" kern="1200">
          <a:solidFill>
            <a:schemeClr val="tx1"/>
          </a:solidFill>
          <a:latin typeface="+mn-lt"/>
          <a:ea typeface="+mn-ea"/>
          <a:cs typeface="+mn-cs"/>
        </a:defRPr>
      </a:lvl2pPr>
      <a:lvl3pPr marL="3689756" indent="-737951" algn="l" defTabSz="1475903" rtl="0" eaLnBrk="1" latinLnBrk="0" hangingPunct="1">
        <a:spcBef>
          <a:spcPct val="20000"/>
        </a:spcBef>
        <a:buFont typeface="Arial"/>
        <a:buChar char="•"/>
        <a:defRPr sz="7700" kern="1200">
          <a:solidFill>
            <a:schemeClr val="tx1"/>
          </a:solidFill>
          <a:latin typeface="+mn-lt"/>
          <a:ea typeface="+mn-ea"/>
          <a:cs typeface="+mn-cs"/>
        </a:defRPr>
      </a:lvl3pPr>
      <a:lvl4pPr marL="5165659" indent="-737951" algn="l" defTabSz="1475903" rtl="0" eaLnBrk="1" latinLnBrk="0" hangingPunct="1">
        <a:spcBef>
          <a:spcPct val="20000"/>
        </a:spcBef>
        <a:buFont typeface="Arial"/>
        <a:buChar char="–"/>
        <a:defRPr sz="6500" kern="1200">
          <a:solidFill>
            <a:schemeClr val="tx1"/>
          </a:solidFill>
          <a:latin typeface="+mn-lt"/>
          <a:ea typeface="+mn-ea"/>
          <a:cs typeface="+mn-cs"/>
        </a:defRPr>
      </a:lvl4pPr>
      <a:lvl5pPr marL="6641560" indent="-737951" algn="l" defTabSz="1475903" rtl="0" eaLnBrk="1" latinLnBrk="0" hangingPunct="1">
        <a:spcBef>
          <a:spcPct val="20000"/>
        </a:spcBef>
        <a:buFont typeface="Arial"/>
        <a:buChar char="»"/>
        <a:defRPr sz="6500" kern="1200">
          <a:solidFill>
            <a:schemeClr val="tx1"/>
          </a:solidFill>
          <a:latin typeface="+mn-lt"/>
          <a:ea typeface="+mn-ea"/>
          <a:cs typeface="+mn-cs"/>
        </a:defRPr>
      </a:lvl5pPr>
      <a:lvl6pPr marL="8117462" indent="-737951" algn="l" defTabSz="1475903" rtl="0" eaLnBrk="1" latinLnBrk="0" hangingPunct="1">
        <a:spcBef>
          <a:spcPct val="20000"/>
        </a:spcBef>
        <a:buFont typeface="Arial"/>
        <a:buChar char="•"/>
        <a:defRPr sz="6500" kern="1200">
          <a:solidFill>
            <a:schemeClr val="tx1"/>
          </a:solidFill>
          <a:latin typeface="+mn-lt"/>
          <a:ea typeface="+mn-ea"/>
          <a:cs typeface="+mn-cs"/>
        </a:defRPr>
      </a:lvl6pPr>
      <a:lvl7pPr marL="9593364" indent="-737951" algn="l" defTabSz="1475903" rtl="0" eaLnBrk="1" latinLnBrk="0" hangingPunct="1">
        <a:spcBef>
          <a:spcPct val="20000"/>
        </a:spcBef>
        <a:buFont typeface="Arial"/>
        <a:buChar char="•"/>
        <a:defRPr sz="6500" kern="1200">
          <a:solidFill>
            <a:schemeClr val="tx1"/>
          </a:solidFill>
          <a:latin typeface="+mn-lt"/>
          <a:ea typeface="+mn-ea"/>
          <a:cs typeface="+mn-cs"/>
        </a:defRPr>
      </a:lvl7pPr>
      <a:lvl8pPr marL="11069267" indent="-737951" algn="l" defTabSz="1475903" rtl="0" eaLnBrk="1" latinLnBrk="0" hangingPunct="1">
        <a:spcBef>
          <a:spcPct val="20000"/>
        </a:spcBef>
        <a:buFont typeface="Arial"/>
        <a:buChar char="•"/>
        <a:defRPr sz="6500" kern="1200">
          <a:solidFill>
            <a:schemeClr val="tx1"/>
          </a:solidFill>
          <a:latin typeface="+mn-lt"/>
          <a:ea typeface="+mn-ea"/>
          <a:cs typeface="+mn-cs"/>
        </a:defRPr>
      </a:lvl8pPr>
      <a:lvl9pPr marL="12545169" indent="-737951" algn="l" defTabSz="1475903"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5903" rtl="0" eaLnBrk="1" latinLnBrk="0" hangingPunct="1">
        <a:defRPr sz="5800" kern="1200">
          <a:solidFill>
            <a:schemeClr val="tx1"/>
          </a:solidFill>
          <a:latin typeface="+mn-lt"/>
          <a:ea typeface="+mn-ea"/>
          <a:cs typeface="+mn-cs"/>
        </a:defRPr>
      </a:lvl1pPr>
      <a:lvl2pPr marL="1475903" algn="l" defTabSz="1475903" rtl="0" eaLnBrk="1" latinLnBrk="0" hangingPunct="1">
        <a:defRPr sz="5800" kern="1200">
          <a:solidFill>
            <a:schemeClr val="tx1"/>
          </a:solidFill>
          <a:latin typeface="+mn-lt"/>
          <a:ea typeface="+mn-ea"/>
          <a:cs typeface="+mn-cs"/>
        </a:defRPr>
      </a:lvl2pPr>
      <a:lvl3pPr marL="2951804" algn="l" defTabSz="1475903" rtl="0" eaLnBrk="1" latinLnBrk="0" hangingPunct="1">
        <a:defRPr sz="5800" kern="1200">
          <a:solidFill>
            <a:schemeClr val="tx1"/>
          </a:solidFill>
          <a:latin typeface="+mn-lt"/>
          <a:ea typeface="+mn-ea"/>
          <a:cs typeface="+mn-cs"/>
        </a:defRPr>
      </a:lvl3pPr>
      <a:lvl4pPr marL="4427708" algn="l" defTabSz="1475903" rtl="0" eaLnBrk="1" latinLnBrk="0" hangingPunct="1">
        <a:defRPr sz="5800" kern="1200">
          <a:solidFill>
            <a:schemeClr val="tx1"/>
          </a:solidFill>
          <a:latin typeface="+mn-lt"/>
          <a:ea typeface="+mn-ea"/>
          <a:cs typeface="+mn-cs"/>
        </a:defRPr>
      </a:lvl4pPr>
      <a:lvl5pPr marL="5903609" algn="l" defTabSz="1475903" rtl="0" eaLnBrk="1" latinLnBrk="0" hangingPunct="1">
        <a:defRPr sz="5800" kern="1200">
          <a:solidFill>
            <a:schemeClr val="tx1"/>
          </a:solidFill>
          <a:latin typeface="+mn-lt"/>
          <a:ea typeface="+mn-ea"/>
          <a:cs typeface="+mn-cs"/>
        </a:defRPr>
      </a:lvl5pPr>
      <a:lvl6pPr marL="7379511" algn="l" defTabSz="1475903" rtl="0" eaLnBrk="1" latinLnBrk="0" hangingPunct="1">
        <a:defRPr sz="5800" kern="1200">
          <a:solidFill>
            <a:schemeClr val="tx1"/>
          </a:solidFill>
          <a:latin typeface="+mn-lt"/>
          <a:ea typeface="+mn-ea"/>
          <a:cs typeface="+mn-cs"/>
        </a:defRPr>
      </a:lvl6pPr>
      <a:lvl7pPr marL="8855412" algn="l" defTabSz="1475903" rtl="0" eaLnBrk="1" latinLnBrk="0" hangingPunct="1">
        <a:defRPr sz="5800" kern="1200">
          <a:solidFill>
            <a:schemeClr val="tx1"/>
          </a:solidFill>
          <a:latin typeface="+mn-lt"/>
          <a:ea typeface="+mn-ea"/>
          <a:cs typeface="+mn-cs"/>
        </a:defRPr>
      </a:lvl7pPr>
      <a:lvl8pPr marL="10331315" algn="l" defTabSz="1475903" rtl="0" eaLnBrk="1" latinLnBrk="0" hangingPunct="1">
        <a:defRPr sz="5800" kern="1200">
          <a:solidFill>
            <a:schemeClr val="tx1"/>
          </a:solidFill>
          <a:latin typeface="+mn-lt"/>
          <a:ea typeface="+mn-ea"/>
          <a:cs typeface="+mn-cs"/>
        </a:defRPr>
      </a:lvl8pPr>
      <a:lvl9pPr marL="11807219" algn="l" defTabSz="147590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e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mailto:m.c.montaigne@lse.ac.uk" TargetMode="External"/><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34959" y="791138"/>
            <a:ext cx="11439148" cy="1775742"/>
          </a:xfrm>
        </p:spPr>
        <p:txBody>
          <a:bodyPr>
            <a:noAutofit/>
          </a:bodyPr>
          <a:lstStyle/>
          <a:p>
            <a:pPr algn="l"/>
            <a:r>
              <a:rPr lang="en-AU" sz="5700" b="1" dirty="0">
                <a:latin typeface="Bell MT" pitchFamily="18" charset="0"/>
              </a:rPr>
              <a:t>The Ghost of Malthus</a:t>
            </a:r>
          </a:p>
        </p:txBody>
      </p:sp>
      <p:sp>
        <p:nvSpPr>
          <p:cNvPr id="3" name="Subtitle 2"/>
          <p:cNvSpPr>
            <a:spLocks noGrp="1"/>
          </p:cNvSpPr>
          <p:nvPr>
            <p:ph type="subTitle" idx="1"/>
          </p:nvPr>
        </p:nvSpPr>
        <p:spPr>
          <a:xfrm>
            <a:off x="8434959" y="2263589"/>
            <a:ext cx="11214906" cy="4715807"/>
          </a:xfrm>
        </p:spPr>
        <p:txBody>
          <a:bodyPr>
            <a:normAutofit/>
          </a:bodyPr>
          <a:lstStyle/>
          <a:p>
            <a:pPr algn="l"/>
            <a:r>
              <a:rPr lang="en-GB" sz="4200" dirty="0">
                <a:solidFill>
                  <a:schemeClr val="tx1"/>
                </a:solidFill>
                <a:latin typeface="Bell MT" pitchFamily="18" charset="0"/>
              </a:rPr>
              <a:t>Malthus and Malthusianism in 19th century public discourse; a bibliometric approach to the history of economics</a:t>
            </a:r>
          </a:p>
          <a:p>
            <a:pPr algn="l"/>
            <a:r>
              <a:rPr lang="en-GB" sz="4200" b="1" dirty="0">
                <a:solidFill>
                  <a:schemeClr val="tx1"/>
                </a:solidFill>
                <a:latin typeface="Bell MT" pitchFamily="18" charset="0"/>
              </a:rPr>
              <a:t>Maxine Montaigne,  PhD Candidate</a:t>
            </a:r>
            <a:br>
              <a:rPr lang="en-GB" sz="4200" b="1" dirty="0">
                <a:solidFill>
                  <a:schemeClr val="tx1"/>
                </a:solidFill>
                <a:latin typeface="Bell MT" pitchFamily="18" charset="0"/>
              </a:rPr>
            </a:br>
            <a:r>
              <a:rPr lang="en-GB" sz="4200" b="1" dirty="0">
                <a:solidFill>
                  <a:schemeClr val="tx1"/>
                </a:solidFill>
                <a:latin typeface="Bell MT" pitchFamily="18" charset="0"/>
              </a:rPr>
              <a:t>Economic History, LSE</a:t>
            </a:r>
          </a:p>
          <a:p>
            <a:pPr algn="l"/>
            <a:endParaRPr lang="en-GB" sz="6800" dirty="0">
              <a:solidFill>
                <a:schemeClr val="tx1"/>
              </a:solidFill>
            </a:endParaRPr>
          </a:p>
          <a:p>
            <a:pPr algn="l"/>
            <a:endParaRPr lang="en-AU" sz="4400" baseline="30000" dirty="0"/>
          </a:p>
        </p:txBody>
      </p:sp>
      <p:pic>
        <p:nvPicPr>
          <p:cNvPr id="1220" name="Picture 196" descr="C:\Users\montaign\Dropbox\Thesis\EHS poster\Malthusia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08208" y="21625085"/>
            <a:ext cx="6742039" cy="5633225"/>
          </a:xfrm>
          <a:prstGeom prst="rect">
            <a:avLst/>
          </a:prstGeom>
          <a:noFill/>
          <a:extLst>
            <a:ext uri="{909E8E84-426E-40DD-AFC4-6F175D3DCCD1}">
              <a14:hiddenFill xmlns:a14="http://schemas.microsoft.com/office/drawing/2010/main" xmlns="">
                <a:solidFill>
                  <a:srgbClr val="FFFFFF"/>
                </a:solidFill>
              </a14:hiddenFill>
            </a:ext>
          </a:extLst>
        </p:spPr>
      </p:pic>
      <p:pic>
        <p:nvPicPr>
          <p:cNvPr id="1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07000" y="5019235"/>
            <a:ext cx="2333134" cy="829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TextBox 14"/>
          <p:cNvSpPr txBox="1"/>
          <p:nvPr/>
        </p:nvSpPr>
        <p:spPr>
          <a:xfrm>
            <a:off x="1482362" y="7474857"/>
            <a:ext cx="11057870" cy="2650586"/>
          </a:xfrm>
          <a:prstGeom prst="rect">
            <a:avLst/>
          </a:prstGeom>
          <a:noFill/>
        </p:spPr>
        <p:txBody>
          <a:bodyPr wrap="square" lIns="64633" tIns="32316" rIns="64633" bIns="32316" rtlCol="0">
            <a:spAutoFit/>
          </a:bodyPr>
          <a:lstStyle/>
          <a:p>
            <a:r>
              <a:rPr lang="en-AU" sz="2400" dirty="0"/>
              <a:t>T. R. Malthus (1766-1834) is arguably one of the most recognisable names in the history of economic thought; the quintessential dismal scientist and a household name to this day.  But his famous theory of population, while controversial, was not particularly original, nor well received by other economic thinkers of the time.  </a:t>
            </a:r>
            <a:r>
              <a:rPr lang="en-AU" sz="2400" b="1" dirty="0"/>
              <a:t>What explains the persistence of Malthus in public consciousness for more than two centuries?</a:t>
            </a:r>
            <a:r>
              <a:rPr lang="en-AU" sz="2400" dirty="0"/>
              <a:t>  Looking at the role that Malthus’ ideas played in popular discourse will allow us to answer this question, as well as the wider question of why some economic ideas are so successful.</a:t>
            </a:r>
            <a:endParaRPr lang="en-GB" sz="2300" dirty="0"/>
          </a:p>
        </p:txBody>
      </p:sp>
      <p:sp>
        <p:nvSpPr>
          <p:cNvPr id="56" name="Rectangle 55"/>
          <p:cNvSpPr/>
          <p:nvPr/>
        </p:nvSpPr>
        <p:spPr>
          <a:xfrm>
            <a:off x="9245600" y="11843657"/>
            <a:ext cx="10994536" cy="3758582"/>
          </a:xfrm>
          <a:prstGeom prst="rect">
            <a:avLst/>
          </a:prstGeom>
        </p:spPr>
        <p:txBody>
          <a:bodyPr wrap="square" lIns="64633" tIns="32316" rIns="64633" bIns="32316">
            <a:spAutoFit/>
          </a:bodyPr>
          <a:lstStyle/>
          <a:p>
            <a:r>
              <a:rPr lang="en-AU" sz="2400" dirty="0"/>
              <a:t>To understand the changing place of Malthus in popular discourse I look at a range of different media in which the debates on population and poverty were waged; books, periodical reviews and finally newspapers.  Google’s ‘</a:t>
            </a:r>
            <a:r>
              <a:rPr lang="en-AU" sz="2400" dirty="0" err="1"/>
              <a:t>Ngram</a:t>
            </a:r>
            <a:r>
              <a:rPr lang="en-AU" sz="2400" dirty="0"/>
              <a:t>’ project represents the digitisation of over 8 million books, allowing us to see the frequency with which certain words appear over time (Figure 1).  </a:t>
            </a:r>
            <a:r>
              <a:rPr lang="en-AU" sz="2400" b="1" dirty="0"/>
              <a:t>We can see that Malthus, though very popular in the early 19</a:t>
            </a:r>
            <a:r>
              <a:rPr lang="en-AU" sz="2400" b="1" baseline="30000" dirty="0"/>
              <a:t>th</a:t>
            </a:r>
            <a:r>
              <a:rPr lang="en-AU" sz="2400" b="1" dirty="0"/>
              <a:t> century, drops out of public debate almost immediately after his death in 1834</a:t>
            </a:r>
            <a:r>
              <a:rPr lang="en-AU" sz="2400" dirty="0"/>
              <a:t>, with interest surging again at the end of the century.  This pattern is repeated in the major periodicals of the 19</a:t>
            </a:r>
            <a:r>
              <a:rPr lang="en-AU" sz="2400" baseline="30000" dirty="0"/>
              <a:t>th</a:t>
            </a:r>
            <a:r>
              <a:rPr lang="en-AU" sz="2400" dirty="0"/>
              <a:t> century (Figure 2), in which we see a sharp drop in references to Malthus in the middle of the century and then a later revival.  </a:t>
            </a:r>
          </a:p>
          <a:p>
            <a:r>
              <a:rPr lang="en-GB" sz="2400" dirty="0"/>
              <a:t> </a:t>
            </a:r>
          </a:p>
        </p:txBody>
      </p:sp>
      <p:sp>
        <p:nvSpPr>
          <p:cNvPr id="70" name="Rectangle 69"/>
          <p:cNvSpPr/>
          <p:nvPr/>
        </p:nvSpPr>
        <p:spPr>
          <a:xfrm>
            <a:off x="1516172" y="16014700"/>
            <a:ext cx="11057871" cy="3019918"/>
          </a:xfrm>
          <a:prstGeom prst="rect">
            <a:avLst/>
          </a:prstGeom>
        </p:spPr>
        <p:txBody>
          <a:bodyPr wrap="square" lIns="64633" tIns="32316" rIns="64633" bIns="32316">
            <a:spAutoFit/>
          </a:bodyPr>
          <a:lstStyle/>
          <a:p>
            <a:r>
              <a:rPr lang="en-AU" sz="2400" dirty="0"/>
              <a:t>However when we look at the references to Malthus in the newspapers of the day (Figure 3) a different picture emerges.  Instead of interest in Malthus dropping off after his death in 1834, </a:t>
            </a:r>
            <a:r>
              <a:rPr lang="en-AU" sz="2400" b="1" dirty="0"/>
              <a:t>references in the newspaper actually peak in the 1830s and 40s</a:t>
            </a:r>
            <a:r>
              <a:rPr lang="en-AU" sz="2400" dirty="0"/>
              <a:t>.  This suggests that within the more popular level of public discourse, far from losing relevance, Malthus became an important part of the debates raging in this period, notably surrounding the controversial Poor Laws.  Interestingly, the periods in which total references to Malthus are highest also correspond to the periods in which the relative importance of the terms ‘Malthusian’ and ‘Malthusianism’ is highest.  </a:t>
            </a:r>
          </a:p>
        </p:txBody>
      </p:sp>
      <p:sp>
        <p:nvSpPr>
          <p:cNvPr id="71" name="Rectangle 70"/>
          <p:cNvSpPr/>
          <p:nvPr/>
        </p:nvSpPr>
        <p:spPr>
          <a:xfrm>
            <a:off x="1474531" y="25393650"/>
            <a:ext cx="10691718" cy="2650586"/>
          </a:xfrm>
          <a:prstGeom prst="rect">
            <a:avLst/>
          </a:prstGeom>
        </p:spPr>
        <p:txBody>
          <a:bodyPr wrap="square" lIns="64633" tIns="32316" rIns="64633" bIns="32316">
            <a:spAutoFit/>
          </a:bodyPr>
          <a:lstStyle/>
          <a:p>
            <a:r>
              <a:rPr lang="en-AU" sz="2400" b="1" dirty="0"/>
              <a:t>This analysis therefore suggests that popular discourse played an important role in the dissemination and persistence of Malthusian ideas</a:t>
            </a:r>
            <a:r>
              <a:rPr lang="en-AU" sz="2400" dirty="0"/>
              <a:t>.  Newspapers, available cheaply and widely, allowed for the continued public awareness of Malthus and his theories, even when his relevance in the ‘higher’ level debate of books and periodicals was greatly diminished.  It is through this use of novel bibliometric techniques that we can shed light on the changing nature of public discourse in a way that traditional reading of texts cannot achieve. </a:t>
            </a:r>
            <a:endParaRPr lang="en-GB" sz="2300" dirty="0"/>
          </a:p>
        </p:txBody>
      </p:sp>
      <p:grpSp>
        <p:nvGrpSpPr>
          <p:cNvPr id="4" name="Group 3"/>
          <p:cNvGrpSpPr/>
          <p:nvPr/>
        </p:nvGrpSpPr>
        <p:grpSpPr>
          <a:xfrm>
            <a:off x="1516171" y="1017971"/>
            <a:ext cx="6504435" cy="5974459"/>
            <a:chOff x="1516171" y="1017970"/>
            <a:chExt cx="6504435" cy="5974459"/>
          </a:xfrm>
        </p:grpSpPr>
        <p:pic>
          <p:nvPicPr>
            <p:cNvPr id="1222" name="Picture 198" descr="C:\Users\montaign\Dropbox\Thesis\newspapers\1830-1850 sample\56a.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16171" y="1017970"/>
              <a:ext cx="6504435" cy="5974459"/>
            </a:xfrm>
            <a:prstGeom prst="rect">
              <a:avLst/>
            </a:prstGeom>
            <a:noFill/>
            <a:extLst>
              <a:ext uri="{909E8E84-426E-40DD-AFC4-6F175D3DCCD1}">
                <a14:hiddenFill xmlns:a14="http://schemas.microsoft.com/office/drawing/2010/main" xmlns="">
                  <a:solidFill>
                    <a:srgbClr val="FFFFFF"/>
                  </a:solidFill>
                </a14:hiddenFill>
              </a:ext>
            </a:extLst>
          </p:spPr>
        </p:pic>
        <p:pic>
          <p:nvPicPr>
            <p:cNvPr id="1219" name="Picture 195" descr="C:\Users\montaign\Dropbox\Thesis\EHS poster\Thomas_Robert_Malthus_Wellcome_L0069037_-crop.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32011" y="1967163"/>
              <a:ext cx="3330791" cy="407607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4" name="Group 13"/>
          <p:cNvGrpSpPr/>
          <p:nvPr/>
        </p:nvGrpSpPr>
        <p:grpSpPr>
          <a:xfrm>
            <a:off x="1500277" y="19544153"/>
            <a:ext cx="9925050" cy="5109210"/>
            <a:chOff x="1885950" y="19545300"/>
            <a:chExt cx="9925050" cy="5109210"/>
          </a:xfrm>
        </p:grpSpPr>
        <p:sp>
          <p:nvSpPr>
            <p:cNvPr id="8" name="Rectangle 7"/>
            <p:cNvSpPr/>
            <p:nvPr/>
          </p:nvSpPr>
          <p:spPr>
            <a:xfrm>
              <a:off x="1885950" y="19545300"/>
              <a:ext cx="9925050" cy="5109210"/>
            </a:xfrm>
            <a:prstGeom prst="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7" name="Picture 3" descr="C:\Users\montaign\Dropbox\Thesis\EHS poster\ghost of malthus and damnable marcus.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364557" y="20054860"/>
              <a:ext cx="4304573" cy="219621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montaign\Dropbox\Thesis\EHS poster\antimalthusian pig.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70004" y="23008989"/>
              <a:ext cx="5232773" cy="1432708"/>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montaign\Dropbox\Thesis\EHS poster\malthus among the fishermen.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774197" y="22461714"/>
              <a:ext cx="3485293" cy="197998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montaign\Dropbox\Thesis\EHS poster\66a.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075627" y="19913385"/>
              <a:ext cx="3024654" cy="280637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montaign\Dropbox\Thesis\newspapers\snippets\book of murder.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2062734" y="19698260"/>
              <a:ext cx="1700442" cy="302149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5" name="TextBox 24"/>
          <p:cNvSpPr txBox="1"/>
          <p:nvPr/>
        </p:nvSpPr>
        <p:spPr>
          <a:xfrm>
            <a:off x="12872023" y="20205773"/>
            <a:ext cx="7564093" cy="584765"/>
          </a:xfrm>
          <a:prstGeom prst="rect">
            <a:avLst/>
          </a:prstGeom>
          <a:noFill/>
        </p:spPr>
        <p:txBody>
          <a:bodyPr wrap="square" lIns="91431" tIns="45715" rIns="91431" bIns="45715" rtlCol="0">
            <a:spAutoFit/>
          </a:bodyPr>
          <a:lstStyle/>
          <a:p>
            <a:r>
              <a:rPr lang="en-GB" sz="1600" dirty="0"/>
              <a:t>Figure 3: References to Malthus, 'Malthusian' and ‘Malthusianism’ in 19th century British newspapers, source: Gale </a:t>
            </a:r>
            <a:r>
              <a:rPr lang="en-GB" sz="1600" dirty="0" err="1"/>
              <a:t>Cengage</a:t>
            </a:r>
            <a:r>
              <a:rPr lang="en-GB" sz="1600" dirty="0"/>
              <a:t>/British Library</a:t>
            </a:r>
            <a:endParaRPr lang="en-AU" sz="1600" dirty="0"/>
          </a:p>
        </p:txBody>
      </p:sp>
      <p:sp>
        <p:nvSpPr>
          <p:cNvPr id="27" name="TextBox 26"/>
          <p:cNvSpPr txBox="1"/>
          <p:nvPr/>
        </p:nvSpPr>
        <p:spPr>
          <a:xfrm>
            <a:off x="13415510" y="27400144"/>
            <a:ext cx="7376850" cy="830987"/>
          </a:xfrm>
          <a:prstGeom prst="rect">
            <a:avLst/>
          </a:prstGeom>
          <a:noFill/>
        </p:spPr>
        <p:txBody>
          <a:bodyPr wrap="square" lIns="91431" tIns="45715" rIns="91431" bIns="45715" rtlCol="0">
            <a:spAutoFit/>
          </a:bodyPr>
          <a:lstStyle/>
          <a:p>
            <a:r>
              <a:rPr lang="en-GB" sz="1600" dirty="0"/>
              <a:t>Figure 5: ‘A Malthusian’, detail from Robert Seymour (1829) </a:t>
            </a:r>
            <a:r>
              <a:rPr lang="en-GB" sz="1600" i="1" dirty="0"/>
              <a:t>The March of Intellect</a:t>
            </a:r>
            <a:r>
              <a:rPr lang="en-GB" sz="1600" dirty="0"/>
              <a:t>, source: British Library</a:t>
            </a:r>
            <a:endParaRPr lang="en-AU" sz="1600" dirty="0"/>
          </a:p>
          <a:p>
            <a:endParaRPr lang="en-AU" sz="1600" dirty="0"/>
          </a:p>
        </p:txBody>
      </p:sp>
      <p:sp>
        <p:nvSpPr>
          <p:cNvPr id="29" name="TextBox 28"/>
          <p:cNvSpPr txBox="1"/>
          <p:nvPr/>
        </p:nvSpPr>
        <p:spPr>
          <a:xfrm>
            <a:off x="1516171" y="28781828"/>
            <a:ext cx="5985723" cy="830987"/>
          </a:xfrm>
          <a:prstGeom prst="rect">
            <a:avLst/>
          </a:prstGeom>
          <a:noFill/>
        </p:spPr>
        <p:txBody>
          <a:bodyPr wrap="none" lIns="91431" tIns="45715" rIns="91431" bIns="45715" rtlCol="0">
            <a:spAutoFit/>
          </a:bodyPr>
          <a:lstStyle/>
          <a:p>
            <a:r>
              <a:rPr lang="en-AU" sz="2400" dirty="0"/>
              <a:t>For more information please contact </a:t>
            </a:r>
          </a:p>
          <a:p>
            <a:r>
              <a:rPr lang="en-AU" sz="2400" dirty="0"/>
              <a:t>Maxine Montaigne: </a:t>
            </a:r>
            <a:r>
              <a:rPr lang="en-AU" sz="2400" dirty="0">
                <a:hlinkClick r:id="rId11"/>
              </a:rPr>
              <a:t>m.c.montaigne@lse.ac.uk</a:t>
            </a:r>
            <a:r>
              <a:rPr lang="en-AU" sz="2400" dirty="0"/>
              <a:t> </a:t>
            </a:r>
          </a:p>
        </p:txBody>
      </p:sp>
      <p:sp>
        <p:nvSpPr>
          <p:cNvPr id="23" name="TextBox 22"/>
          <p:cNvSpPr txBox="1"/>
          <p:nvPr/>
        </p:nvSpPr>
        <p:spPr>
          <a:xfrm>
            <a:off x="1665438" y="15169734"/>
            <a:ext cx="8472851" cy="338544"/>
          </a:xfrm>
          <a:prstGeom prst="rect">
            <a:avLst/>
          </a:prstGeom>
          <a:noFill/>
        </p:spPr>
        <p:txBody>
          <a:bodyPr wrap="square" lIns="91431" tIns="45715" rIns="91431" bIns="45715" rtlCol="0">
            <a:spAutoFit/>
          </a:bodyPr>
          <a:lstStyle/>
          <a:p>
            <a:r>
              <a:rPr lang="en-GB" sz="1600" dirty="0"/>
              <a:t>Figure 2: References to Malthus in periodical Reviews, source: </a:t>
            </a:r>
            <a:r>
              <a:rPr lang="en-GB" sz="1600" dirty="0" err="1"/>
              <a:t>ProQuest</a:t>
            </a:r>
            <a:endParaRPr lang="en-AU" sz="1600" dirty="0"/>
          </a:p>
        </p:txBody>
      </p:sp>
      <p:sp>
        <p:nvSpPr>
          <p:cNvPr id="16" name="TextBox 15"/>
          <p:cNvSpPr txBox="1"/>
          <p:nvPr/>
        </p:nvSpPr>
        <p:spPr>
          <a:xfrm>
            <a:off x="1665439" y="24712197"/>
            <a:ext cx="4742891" cy="343956"/>
          </a:xfrm>
          <a:prstGeom prst="rect">
            <a:avLst/>
          </a:prstGeom>
          <a:noFill/>
        </p:spPr>
        <p:txBody>
          <a:bodyPr wrap="none" lIns="91431" tIns="45715" rIns="91431" bIns="45715" rtlCol="0">
            <a:spAutoFit/>
          </a:bodyPr>
          <a:lstStyle/>
          <a:p>
            <a:r>
              <a:rPr lang="en-GB" sz="1600" b="1" dirty="0"/>
              <a:t>Figure 4: A selection of clips from British newspapers</a:t>
            </a:r>
          </a:p>
        </p:txBody>
      </p:sp>
      <p:sp>
        <p:nvSpPr>
          <p:cNvPr id="21" name="TextBox 20"/>
          <p:cNvSpPr txBox="1"/>
          <p:nvPr/>
        </p:nvSpPr>
        <p:spPr>
          <a:xfrm>
            <a:off x="12926425" y="11239691"/>
            <a:ext cx="6098318" cy="338544"/>
          </a:xfrm>
          <a:prstGeom prst="rect">
            <a:avLst/>
          </a:prstGeom>
          <a:noFill/>
        </p:spPr>
        <p:txBody>
          <a:bodyPr wrap="none" lIns="91431" tIns="45715" rIns="91431" bIns="45715" rtlCol="0">
            <a:spAutoFit/>
          </a:bodyPr>
          <a:lstStyle/>
          <a:p>
            <a:r>
              <a:rPr lang="en-GB" sz="1600" dirty="0"/>
              <a:t>Figure 1: References to Malthus in British books, source: Google </a:t>
            </a:r>
            <a:r>
              <a:rPr lang="en-GB" sz="1600" dirty="0" err="1"/>
              <a:t>Ngram</a:t>
            </a:r>
            <a:endParaRPr lang="en-AU" sz="1600" dirty="0"/>
          </a:p>
        </p:txBody>
      </p:sp>
      <p:sp>
        <p:nvSpPr>
          <p:cNvPr id="28" name="TextBox 27"/>
          <p:cNvSpPr txBox="1"/>
          <p:nvPr/>
        </p:nvSpPr>
        <p:spPr>
          <a:xfrm>
            <a:off x="8035122" y="28340983"/>
            <a:ext cx="12757239" cy="2000538"/>
          </a:xfrm>
          <a:prstGeom prst="rect">
            <a:avLst/>
          </a:prstGeom>
          <a:noFill/>
        </p:spPr>
        <p:txBody>
          <a:bodyPr wrap="square" lIns="91431" tIns="45715" rIns="91431" bIns="45715" rtlCol="0">
            <a:spAutoFit/>
          </a:bodyPr>
          <a:lstStyle/>
          <a:p>
            <a:pPr algn="r"/>
            <a:r>
              <a:rPr lang="en-GB" sz="1400" dirty="0"/>
              <a:t>References: </a:t>
            </a:r>
          </a:p>
          <a:p>
            <a:pPr algn="r"/>
            <a:r>
              <a:rPr lang="en-GB" sz="1400" dirty="0"/>
              <a:t>Agriculture. (1838, September 22). </a:t>
            </a:r>
            <a:r>
              <a:rPr lang="en-GB" sz="1400" i="1" dirty="0"/>
              <a:t>The Lancaster Gazette and General Advertiser, for Lancashire, Westmorland, &amp;c.</a:t>
            </a:r>
            <a:endParaRPr lang="en-GB" sz="1400" dirty="0"/>
          </a:p>
          <a:p>
            <a:pPr algn="r"/>
            <a:r>
              <a:rPr lang="en-GB" sz="1400" dirty="0"/>
              <a:t>Chelmsford. Rayleigh. (1839, October 25). </a:t>
            </a:r>
            <a:r>
              <a:rPr lang="en-GB" sz="1400" i="1" dirty="0"/>
              <a:t>The Essex Standard, and General Advertiser for the Eastern Counties</a:t>
            </a:r>
            <a:r>
              <a:rPr lang="en-GB" sz="1400" dirty="0"/>
              <a:t>. Colchester, England.</a:t>
            </a:r>
          </a:p>
          <a:p>
            <a:pPr algn="r"/>
            <a:r>
              <a:rPr lang="en-GB" sz="1400" dirty="0"/>
              <a:t>Marcus [pseudonym]. (1839). </a:t>
            </a:r>
            <a:r>
              <a:rPr lang="en-GB" sz="1400" i="1" dirty="0"/>
              <a:t>The Book of murder! </a:t>
            </a:r>
            <a:r>
              <a:rPr lang="en-GB" sz="1400" dirty="0"/>
              <a:t>London: John Hill, Black Horse Court, Fleet St., </a:t>
            </a:r>
          </a:p>
          <a:p>
            <a:pPr algn="r"/>
            <a:r>
              <a:rPr lang="en-GB" sz="1400" dirty="0"/>
              <a:t>and now re-printed for the instruction of the Labourer, by William </a:t>
            </a:r>
            <a:r>
              <a:rPr lang="en-GB" sz="1400" dirty="0" err="1"/>
              <a:t>Dugdale</a:t>
            </a:r>
            <a:r>
              <a:rPr lang="en-GB" sz="1400" dirty="0"/>
              <a:t>, No. 37, Holywell Street, Strand.</a:t>
            </a:r>
          </a:p>
          <a:p>
            <a:pPr algn="r"/>
            <a:r>
              <a:rPr lang="en-GB" sz="1400" dirty="0"/>
              <a:t>Marcus Unveiled. (1839, March 2). </a:t>
            </a:r>
            <a:r>
              <a:rPr lang="en-GB" sz="1400" i="1" dirty="0"/>
              <a:t>The Northern Liberator</a:t>
            </a:r>
            <a:r>
              <a:rPr lang="en-GB" sz="1400" dirty="0"/>
              <a:t>. Newcastle-upon-Tyne, England.</a:t>
            </a:r>
          </a:p>
          <a:p>
            <a:pPr algn="r"/>
            <a:r>
              <a:rPr lang="en-GB" sz="1400" dirty="0"/>
              <a:t>The Delegates in London. (1839, February 17). </a:t>
            </a:r>
            <a:r>
              <a:rPr lang="en-GB" sz="1400" i="1" dirty="0"/>
              <a:t>The Charter</a:t>
            </a:r>
            <a:r>
              <a:rPr lang="en-GB" sz="1400" dirty="0"/>
              <a:t>. London, England</a:t>
            </a:r>
            <a:r>
              <a:rPr lang="en-GB" sz="1600" dirty="0"/>
              <a:t>.</a:t>
            </a:r>
          </a:p>
          <a:p>
            <a:endParaRPr lang="en-GB" sz="2400" dirty="0"/>
          </a:p>
        </p:txBody>
      </p:sp>
      <p:pic>
        <p:nvPicPr>
          <p:cNvPr id="5" name="Picture 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2540231" y="6992429"/>
            <a:ext cx="7574424" cy="4247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Arrow Connector 6"/>
          <p:cNvCxnSpPr/>
          <p:nvPr/>
        </p:nvCxnSpPr>
        <p:spPr>
          <a:xfrm>
            <a:off x="14962014" y="8700714"/>
            <a:ext cx="13455" cy="5141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9" name="Picture 3"/>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783426" y="10662773"/>
            <a:ext cx="6837710" cy="4506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4" name="Straight Arrow Connector 23"/>
          <p:cNvCxnSpPr/>
          <p:nvPr/>
        </p:nvCxnSpPr>
        <p:spPr>
          <a:xfrm>
            <a:off x="4349734" y="11198830"/>
            <a:ext cx="0" cy="3385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4"/>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12973529" y="16014701"/>
            <a:ext cx="7120926" cy="4191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7868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3623</TotalTime>
  <Words>721</Words>
  <Application>Microsoft Office PowerPoint</Application>
  <PresentationFormat>Custom</PresentationFormat>
  <Paragraphs>22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The Ghost of Malthus</vt:lpstr>
    </vt:vector>
  </TitlesOfParts>
  <Company>Australian National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EHS Poster</dc:title>
  <dc:creator>Maxine Montaigne</dc:creator>
  <cp:lastModifiedBy>Maxine</cp:lastModifiedBy>
  <cp:revision>192</cp:revision>
  <cp:lastPrinted>2015-03-19T14:52:37Z</cp:lastPrinted>
  <dcterms:created xsi:type="dcterms:W3CDTF">2011-06-05T22:40:09Z</dcterms:created>
  <dcterms:modified xsi:type="dcterms:W3CDTF">2015-03-24T10:37:17Z</dcterms:modified>
</cp:coreProperties>
</file>