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3D528-57D5-4738-BE94-D6ECBC5B3372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6B6CE-5741-419B-AFE8-91C52519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584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D111AC-D017-4C99-B418-4E79BBF1E61B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09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32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481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74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47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60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72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88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85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436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50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29A64-B7D0-42C9-A297-44B2DC227660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AD5A7-EC0A-4998-BBF0-98DCC4502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476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8" name="Elbow Connector 127"/>
          <p:cNvCxnSpPr/>
          <p:nvPr/>
        </p:nvCxnSpPr>
        <p:spPr>
          <a:xfrm rot="5400000">
            <a:off x="7033879" y="4378660"/>
            <a:ext cx="1581819" cy="695325"/>
          </a:xfrm>
          <a:prstGeom prst="bentConnector3">
            <a:avLst>
              <a:gd name="adj1" fmla="val 75331"/>
            </a:avLst>
          </a:prstGeom>
          <a:ln w="730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18" name="TextBox 11"/>
          <p:cNvSpPr txBox="1">
            <a:spLocks noChangeArrowheads="1"/>
          </p:cNvSpPr>
          <p:nvPr/>
        </p:nvSpPr>
        <p:spPr bwMode="auto">
          <a:xfrm>
            <a:off x="3680705" y="1184776"/>
            <a:ext cx="1836563" cy="276999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 smtClean="0">
                <a:latin typeface="Arial Narrow" pitchFamily="34" charset="0"/>
              </a:rPr>
              <a:t>1</a:t>
            </a:r>
            <a:r>
              <a:rPr lang="en-GB" sz="1200" b="1" baseline="30000" dirty="0" smtClean="0">
                <a:latin typeface="Arial Narrow" pitchFamily="34" charset="0"/>
              </a:rPr>
              <a:t>ST</a:t>
            </a:r>
            <a:r>
              <a:rPr lang="en-GB" sz="1200" b="1" dirty="0" smtClean="0">
                <a:latin typeface="Arial Narrow" pitchFamily="34" charset="0"/>
              </a:rPr>
              <a:t> </a:t>
            </a:r>
            <a:r>
              <a:rPr lang="en-GB" sz="1200" b="1" dirty="0" smtClean="0">
                <a:latin typeface="Arial Narrow" pitchFamily="34" charset="0"/>
              </a:rPr>
              <a:t>UNSAFE  </a:t>
            </a:r>
            <a:r>
              <a:rPr lang="en-GB" sz="1200" b="1" dirty="0" smtClean="0">
                <a:latin typeface="Arial Narrow" pitchFamily="34" charset="0"/>
              </a:rPr>
              <a:t>ATTEMPT</a:t>
            </a:r>
            <a:endParaRPr lang="en-GB" sz="1200" b="1" dirty="0">
              <a:latin typeface="Arial Narrow" pitchFamily="34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549149" y="3132137"/>
            <a:ext cx="373063" cy="3746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>
              <a:latin typeface="Arial Narrow" panose="020B0606020202030204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H="1">
            <a:off x="266764" y="3546297"/>
            <a:ext cx="336550" cy="377825"/>
          </a:xfrm>
          <a:prstGeom prst="line">
            <a:avLst/>
          </a:prstGeom>
          <a:ln w="139700" cap="rnd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36613" y="3556015"/>
            <a:ext cx="314325" cy="377825"/>
          </a:xfrm>
          <a:prstGeom prst="line">
            <a:avLst/>
          </a:prstGeom>
          <a:ln w="139700" cap="rnd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36613" y="4328279"/>
            <a:ext cx="0" cy="555625"/>
          </a:xfrm>
          <a:prstGeom prst="line">
            <a:avLst/>
          </a:prstGeom>
          <a:ln w="139700" cap="rnd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08969" y="4328279"/>
            <a:ext cx="0" cy="560387"/>
          </a:xfrm>
          <a:prstGeom prst="line">
            <a:avLst/>
          </a:prstGeom>
          <a:ln w="139700" cap="rnd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47"/>
          <p:cNvSpPr/>
          <p:nvPr/>
        </p:nvSpPr>
        <p:spPr>
          <a:xfrm>
            <a:off x="344666" y="3505111"/>
            <a:ext cx="769937" cy="708025"/>
          </a:xfrm>
          <a:custGeom>
            <a:avLst/>
            <a:gdLst>
              <a:gd name="connsiteX0" fmla="*/ 0 w 1484244"/>
              <a:gd name="connsiteY0" fmla="*/ 1364974 h 1364974"/>
              <a:gd name="connsiteX1" fmla="*/ 1484244 w 1484244"/>
              <a:gd name="connsiteY1" fmla="*/ 1364974 h 1364974"/>
              <a:gd name="connsiteX2" fmla="*/ 887896 w 1484244"/>
              <a:gd name="connsiteY2" fmla="*/ 13252 h 1364974"/>
              <a:gd name="connsiteX3" fmla="*/ 583096 w 1484244"/>
              <a:gd name="connsiteY3" fmla="*/ 0 h 1364974"/>
              <a:gd name="connsiteX4" fmla="*/ 0 w 1484244"/>
              <a:gd name="connsiteY4" fmla="*/ 1364974 h 13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4244" h="1364974">
                <a:moveTo>
                  <a:pt x="0" y="1364974"/>
                </a:moveTo>
                <a:lnTo>
                  <a:pt x="1484244" y="1364974"/>
                </a:lnTo>
                <a:lnTo>
                  <a:pt x="887896" y="13252"/>
                </a:lnTo>
                <a:lnTo>
                  <a:pt x="583096" y="0"/>
                </a:lnTo>
                <a:lnTo>
                  <a:pt x="0" y="1364974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>
              <a:latin typeface="Arial Narrow" panose="020B0606020202030204" pitchFamily="34" charset="0"/>
            </a:endParaRPr>
          </a:p>
        </p:txBody>
      </p:sp>
      <p:sp>
        <p:nvSpPr>
          <p:cNvPr id="34828" name="TextBox 2"/>
          <p:cNvSpPr txBox="1">
            <a:spLocks noChangeArrowheads="1"/>
          </p:cNvSpPr>
          <p:nvPr/>
        </p:nvSpPr>
        <p:spPr bwMode="auto">
          <a:xfrm>
            <a:off x="217294" y="3772282"/>
            <a:ext cx="1024682" cy="738664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latin typeface="Arial Narrow" pitchFamily="34" charset="0"/>
              </a:rPr>
              <a:t>112 </a:t>
            </a:r>
            <a:r>
              <a:rPr lang="en-GB" sz="1400" b="1" dirty="0" smtClean="0">
                <a:latin typeface="Arial Narrow" pitchFamily="34" charset="0"/>
              </a:rPr>
              <a:t>women and girls interviewed 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H="1">
            <a:off x="1581149" y="3914419"/>
            <a:ext cx="14446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1600200" y="4206358"/>
            <a:ext cx="144463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endCxn id="10" idx="1"/>
          </p:cNvCxnSpPr>
          <p:nvPr/>
        </p:nvCxnSpPr>
        <p:spPr>
          <a:xfrm flipV="1">
            <a:off x="1689100" y="6129213"/>
            <a:ext cx="1685925" cy="15081"/>
          </a:xfrm>
          <a:prstGeom prst="line">
            <a:avLst/>
          </a:prstGeom>
          <a:ln w="57150">
            <a:solidFill>
              <a:srgbClr val="00B050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733069" y="2003425"/>
            <a:ext cx="4763" cy="1931988"/>
          </a:xfrm>
          <a:prstGeom prst="line">
            <a:avLst/>
          </a:prstGeom>
          <a:ln w="571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>
            <a:off x="1729930" y="4200525"/>
            <a:ext cx="0" cy="1920875"/>
          </a:xfrm>
          <a:prstGeom prst="line">
            <a:avLst/>
          </a:prstGeom>
          <a:ln w="57150">
            <a:solidFill>
              <a:srgbClr val="00B05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4606220" y="2277144"/>
            <a:ext cx="12700" cy="32400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5" name="TextBox 96"/>
          <p:cNvSpPr txBox="1">
            <a:spLocks noChangeArrowheads="1"/>
          </p:cNvSpPr>
          <p:nvPr/>
        </p:nvSpPr>
        <p:spPr bwMode="auto">
          <a:xfrm>
            <a:off x="4052092" y="3375361"/>
            <a:ext cx="1149350" cy="95410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Go </a:t>
            </a:r>
            <a:r>
              <a:rPr lang="en-GB" sz="1400" b="1" dirty="0">
                <a:latin typeface="Arial Narrow" pitchFamily="34" charset="0"/>
              </a:rPr>
              <a:t>to </a:t>
            </a:r>
            <a:r>
              <a:rPr lang="en-GB" sz="1400" b="1" dirty="0" smtClean="0">
                <a:latin typeface="Arial Narrow" pitchFamily="34" charset="0"/>
              </a:rPr>
              <a:t>hospital for post-abortion care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>
            <a:off x="7477125" y="1988798"/>
            <a:ext cx="0" cy="41175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7" name="TextBox 30"/>
          <p:cNvSpPr txBox="1">
            <a:spLocks noChangeArrowheads="1"/>
          </p:cNvSpPr>
          <p:nvPr/>
        </p:nvSpPr>
        <p:spPr bwMode="auto">
          <a:xfrm>
            <a:off x="6559894" y="2841900"/>
            <a:ext cx="1810649" cy="30777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2</a:t>
            </a:r>
            <a:r>
              <a:rPr lang="en-GB" sz="1400" b="1" baseline="30000" dirty="0" smtClean="0">
                <a:latin typeface="Arial Narrow" pitchFamily="34" charset="0"/>
              </a:rPr>
              <a:t>ND</a:t>
            </a:r>
            <a:r>
              <a:rPr lang="en-GB" sz="1400" b="1" dirty="0" smtClean="0">
                <a:latin typeface="Arial Narrow" pitchFamily="34" charset="0"/>
              </a:rPr>
              <a:t>  </a:t>
            </a:r>
            <a:r>
              <a:rPr lang="en-GB" sz="1400" b="1" dirty="0" smtClean="0">
                <a:latin typeface="Arial Narrow" pitchFamily="34" charset="0"/>
              </a:rPr>
              <a:t>UNSAFE ATTEMPT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75025" y="5517232"/>
            <a:ext cx="2447925" cy="12239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/>
                </a:solidFill>
                <a:latin typeface="Arial Narrow" panose="020B0606020202030204" pitchFamily="34" charset="0"/>
              </a:rPr>
              <a:t>Government hospital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583339"/>
              </p:ext>
            </p:extLst>
          </p:nvPr>
        </p:nvGraphicFramePr>
        <p:xfrm>
          <a:off x="6227763" y="3175000"/>
          <a:ext cx="2487842" cy="822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7842"/>
              </a:tblGrid>
              <a:tr h="8226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Self-administer</a:t>
                      </a: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drugs, i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nsert stick</a:t>
                      </a: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into vagina, drink poison, overdose on painkillers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4849" name="TextBox 3"/>
          <p:cNvSpPr txBox="1">
            <a:spLocks noChangeArrowheads="1"/>
          </p:cNvSpPr>
          <p:nvPr/>
        </p:nvSpPr>
        <p:spPr bwMode="auto">
          <a:xfrm>
            <a:off x="1041400" y="5025198"/>
            <a:ext cx="1368425" cy="1169551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63</a:t>
            </a:r>
            <a:r>
              <a:rPr lang="en-GB" sz="1400" b="1" smtClean="0">
                <a:latin typeface="Arial Narrow" pitchFamily="34" charset="0"/>
              </a:rPr>
              <a:t>% </a:t>
            </a:r>
            <a:r>
              <a:rPr lang="en-GB" sz="1400" b="1" smtClean="0">
                <a:latin typeface="Arial Narrow" pitchFamily="34" charset="0"/>
              </a:rPr>
              <a:t>went</a:t>
            </a:r>
            <a:r>
              <a:rPr lang="en-GB" sz="1400" b="1" smtClean="0">
                <a:latin typeface="Arial Narrow" pitchFamily="34" charset="0"/>
              </a:rPr>
              <a:t> </a:t>
            </a:r>
            <a:r>
              <a:rPr lang="en-GB" sz="1400" b="1" dirty="0">
                <a:latin typeface="Arial Narrow" pitchFamily="34" charset="0"/>
              </a:rPr>
              <a:t>straight to </a:t>
            </a:r>
            <a:r>
              <a:rPr lang="en-GB" sz="1400" b="1" dirty="0" smtClean="0">
                <a:latin typeface="Arial Narrow" pitchFamily="34" charset="0"/>
              </a:rPr>
              <a:t>hospital for a safe and legal abortion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26" name="Isosceles Triangle 25"/>
          <p:cNvSpPr/>
          <p:nvPr/>
        </p:nvSpPr>
        <p:spPr>
          <a:xfrm>
            <a:off x="1557338" y="3319462"/>
            <a:ext cx="336550" cy="261938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3" name="Isosceles Triangle 92"/>
          <p:cNvSpPr/>
          <p:nvPr/>
        </p:nvSpPr>
        <p:spPr>
          <a:xfrm rot="10800000">
            <a:off x="1545120" y="4515091"/>
            <a:ext cx="336550" cy="261937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5" name="Isosceles Triangle 94"/>
          <p:cNvSpPr/>
          <p:nvPr/>
        </p:nvSpPr>
        <p:spPr>
          <a:xfrm rot="5400000">
            <a:off x="2381251" y="6012532"/>
            <a:ext cx="336550" cy="263525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8" name="Isosceles Triangle 107"/>
          <p:cNvSpPr/>
          <p:nvPr/>
        </p:nvSpPr>
        <p:spPr>
          <a:xfrm rot="5400000">
            <a:off x="2512219" y="1906446"/>
            <a:ext cx="338138" cy="2635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1737832" y="2003425"/>
            <a:ext cx="5767868" cy="316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289264"/>
              </p:ext>
            </p:extLst>
          </p:nvPr>
        </p:nvGraphicFramePr>
        <p:xfrm>
          <a:off x="3300399" y="1473138"/>
          <a:ext cx="2487842" cy="79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7842"/>
              </a:tblGrid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Self-administer drugs,</a:t>
                      </a: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i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nsert object</a:t>
                      </a: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into vagina, drink poison, overdose on painkillers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12" name="Isosceles Triangle 111"/>
          <p:cNvSpPr/>
          <p:nvPr/>
        </p:nvSpPr>
        <p:spPr>
          <a:xfrm rot="5400000">
            <a:off x="5936457" y="1871663"/>
            <a:ext cx="338138" cy="2635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4" name="Isosceles Triangle 113"/>
          <p:cNvSpPr/>
          <p:nvPr/>
        </p:nvSpPr>
        <p:spPr>
          <a:xfrm rot="10800000">
            <a:off x="4458492" y="2763838"/>
            <a:ext cx="336550" cy="2635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4872" name="TextBox 34"/>
          <p:cNvSpPr txBox="1">
            <a:spLocks noChangeArrowheads="1"/>
          </p:cNvSpPr>
          <p:nvPr/>
        </p:nvSpPr>
        <p:spPr bwMode="auto">
          <a:xfrm>
            <a:off x="6422126" y="1753924"/>
            <a:ext cx="993775" cy="52322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Failed attempt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123" name="Isosceles Triangle 122"/>
          <p:cNvSpPr/>
          <p:nvPr/>
        </p:nvSpPr>
        <p:spPr>
          <a:xfrm rot="10800000">
            <a:off x="7296150" y="2371725"/>
            <a:ext cx="338138" cy="2635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4" name="Isosceles Triangle 123"/>
          <p:cNvSpPr/>
          <p:nvPr/>
        </p:nvSpPr>
        <p:spPr>
          <a:xfrm rot="10800000">
            <a:off x="7308850" y="4156075"/>
            <a:ext cx="336550" cy="2635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4880" name="TextBox 10"/>
          <p:cNvSpPr txBox="1">
            <a:spLocks noChangeArrowheads="1"/>
          </p:cNvSpPr>
          <p:nvPr/>
        </p:nvSpPr>
        <p:spPr bwMode="auto">
          <a:xfrm>
            <a:off x="1038867" y="2265203"/>
            <a:ext cx="1297818" cy="95410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37% </a:t>
            </a:r>
            <a:r>
              <a:rPr lang="en-GB" sz="1400" b="1" dirty="0" smtClean="0">
                <a:latin typeface="Arial Narrow" pitchFamily="34" charset="0"/>
              </a:rPr>
              <a:t>went</a:t>
            </a:r>
            <a:r>
              <a:rPr lang="en-GB" sz="1400" b="1" dirty="0" smtClean="0">
                <a:latin typeface="Arial Narrow" pitchFamily="34" charset="0"/>
              </a:rPr>
              <a:t> </a:t>
            </a:r>
            <a:r>
              <a:rPr lang="en-GB" sz="1400" b="1" dirty="0" smtClean="0">
                <a:latin typeface="Arial Narrow" pitchFamily="34" charset="0"/>
              </a:rPr>
              <a:t>to an illegal provider, relative or friend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34882" name="Title 3"/>
          <p:cNvSpPr txBox="1">
            <a:spLocks/>
          </p:cNvSpPr>
          <p:nvPr/>
        </p:nvSpPr>
        <p:spPr bwMode="auto">
          <a:xfrm>
            <a:off x="0" y="3229"/>
            <a:ext cx="9144000" cy="977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3200" b="1" dirty="0" smtClean="0">
                <a:solidFill>
                  <a:srgbClr val="92D050"/>
                </a:solidFill>
                <a:latin typeface="Calibri" pitchFamily="34" charset="0"/>
              </a:rPr>
              <a:t>Safe abortion is legal </a:t>
            </a:r>
            <a:r>
              <a:rPr lang="en-GB" sz="3200" b="1" dirty="0" smtClean="0">
                <a:latin typeface="Calibri" pitchFamily="34" charset="0"/>
              </a:rPr>
              <a:t>in Zambia, so how do women get an abortion? </a:t>
            </a:r>
            <a:r>
              <a:rPr lang="en-GB" sz="3200" b="1" dirty="0" smtClean="0">
                <a:solidFill>
                  <a:srgbClr val="92D050"/>
                </a:solidFill>
                <a:latin typeface="Calibri" pitchFamily="34" charset="0"/>
              </a:rPr>
              <a:t>Safely</a:t>
            </a:r>
            <a:r>
              <a:rPr lang="en-GB" sz="3200" b="1" dirty="0" smtClean="0">
                <a:latin typeface="Calibri" pitchFamily="34" charset="0"/>
              </a:rPr>
              <a:t> or </a:t>
            </a:r>
            <a:r>
              <a:rPr lang="en-GB" sz="3200" b="1" dirty="0" smtClean="0">
                <a:solidFill>
                  <a:srgbClr val="FF0000"/>
                </a:solidFill>
                <a:latin typeface="Calibri" pitchFamily="34" charset="0"/>
              </a:rPr>
              <a:t>Unsafely</a:t>
            </a:r>
            <a:r>
              <a:rPr lang="en-GB" sz="3200" b="1" dirty="0" smtClean="0">
                <a:latin typeface="Calibri" pitchFamily="34" charset="0"/>
              </a:rPr>
              <a:t>?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5825973" y="6106319"/>
            <a:ext cx="1685925" cy="15081"/>
          </a:xfrm>
          <a:prstGeom prst="line">
            <a:avLst/>
          </a:prstGeom>
          <a:ln w="57150">
            <a:solidFill>
              <a:srgbClr val="FF0000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Isosceles Triangle 55"/>
          <p:cNvSpPr/>
          <p:nvPr/>
        </p:nvSpPr>
        <p:spPr>
          <a:xfrm rot="10800000">
            <a:off x="4450645" y="4646504"/>
            <a:ext cx="336550" cy="2635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7" name="TextBox 30"/>
          <p:cNvSpPr txBox="1">
            <a:spLocks noChangeArrowheads="1"/>
          </p:cNvSpPr>
          <p:nvPr/>
        </p:nvSpPr>
        <p:spPr bwMode="auto">
          <a:xfrm>
            <a:off x="7846639" y="4308866"/>
            <a:ext cx="1077070" cy="477054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250" b="1" dirty="0" smtClean="0">
                <a:latin typeface="Arial Narrow" pitchFamily="34" charset="0"/>
              </a:rPr>
              <a:t>3</a:t>
            </a:r>
            <a:r>
              <a:rPr lang="en-GB" sz="1250" b="1" baseline="30000" dirty="0" smtClean="0">
                <a:latin typeface="Arial Narrow" pitchFamily="34" charset="0"/>
              </a:rPr>
              <a:t>RD</a:t>
            </a:r>
            <a:r>
              <a:rPr lang="en-GB" sz="1250" b="1" dirty="0" smtClean="0">
                <a:latin typeface="Arial Narrow" pitchFamily="34" charset="0"/>
              </a:rPr>
              <a:t> </a:t>
            </a:r>
            <a:r>
              <a:rPr lang="en-GB" sz="1250" b="1" dirty="0" smtClean="0">
                <a:latin typeface="Arial Narrow" pitchFamily="34" charset="0"/>
              </a:rPr>
              <a:t>UNSAFE  </a:t>
            </a:r>
            <a:r>
              <a:rPr lang="en-GB" sz="1250" b="1" dirty="0" smtClean="0">
                <a:latin typeface="Arial Narrow" pitchFamily="34" charset="0"/>
              </a:rPr>
              <a:t>ATTEMPT</a:t>
            </a:r>
            <a:endParaRPr lang="en-GB" sz="1250" b="1" dirty="0">
              <a:latin typeface="Arial Narrow" pitchFamily="34" charset="0"/>
            </a:endParaRPr>
          </a:p>
        </p:txBody>
      </p:sp>
      <p:sp>
        <p:nvSpPr>
          <p:cNvPr id="65" name="TextBox 96"/>
          <p:cNvSpPr txBox="1">
            <a:spLocks noChangeArrowheads="1"/>
          </p:cNvSpPr>
          <p:nvPr/>
        </p:nvSpPr>
        <p:spPr bwMode="auto">
          <a:xfrm>
            <a:off x="6120483" y="5790693"/>
            <a:ext cx="1149350" cy="646331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200" b="1" dirty="0">
                <a:latin typeface="Arial Narrow" pitchFamily="34" charset="0"/>
              </a:rPr>
              <a:t>G</a:t>
            </a:r>
            <a:r>
              <a:rPr lang="en-GB" sz="1200" b="1" dirty="0" smtClean="0">
                <a:latin typeface="Arial Narrow" pitchFamily="34" charset="0"/>
              </a:rPr>
              <a:t>o </a:t>
            </a:r>
            <a:r>
              <a:rPr lang="en-GB" sz="1200" b="1" dirty="0">
                <a:latin typeface="Arial Narrow" pitchFamily="34" charset="0"/>
              </a:rPr>
              <a:t>to </a:t>
            </a:r>
            <a:r>
              <a:rPr lang="en-GB" sz="1200" b="1" dirty="0" smtClean="0">
                <a:latin typeface="Arial Narrow" pitchFamily="34" charset="0"/>
              </a:rPr>
              <a:t>hospital for post-abortion care</a:t>
            </a:r>
            <a:endParaRPr lang="en-GB" sz="1200" b="1" dirty="0">
              <a:latin typeface="Arial Narrow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4424" y="6418674"/>
            <a:ext cx="709576" cy="42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5881" y="6309034"/>
            <a:ext cx="3375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00B0F0"/>
                </a:solidFill>
              </a:rPr>
              <a:t>Want to know more? </a:t>
            </a:r>
            <a:r>
              <a:rPr lang="en-GB" sz="1400" b="1" dirty="0" smtClean="0">
                <a:solidFill>
                  <a:srgbClr val="00B0F0"/>
                </a:solidFill>
              </a:rPr>
              <a:t>zambiatop.wordpress.com  @</a:t>
            </a:r>
            <a:r>
              <a:rPr lang="en-GB" sz="1400" b="1" dirty="0" err="1" smtClean="0">
                <a:solidFill>
                  <a:srgbClr val="00B0F0"/>
                </a:solidFill>
              </a:rPr>
              <a:t>ZambiaTOP</a:t>
            </a:r>
            <a:endParaRPr lang="en-GB" sz="1400" b="1" dirty="0">
              <a:solidFill>
                <a:srgbClr val="00B0F0"/>
              </a:solidFill>
            </a:endParaRPr>
          </a:p>
        </p:txBody>
      </p:sp>
      <p:sp>
        <p:nvSpPr>
          <p:cNvPr id="49" name="Isosceles Triangle 48"/>
          <p:cNvSpPr/>
          <p:nvPr/>
        </p:nvSpPr>
        <p:spPr>
          <a:xfrm rot="16200000">
            <a:off x="7678366" y="5029199"/>
            <a:ext cx="336550" cy="2635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0" name="Isosceles Triangle 49"/>
          <p:cNvSpPr/>
          <p:nvPr/>
        </p:nvSpPr>
        <p:spPr>
          <a:xfrm rot="10800000">
            <a:off x="7322549" y="5366751"/>
            <a:ext cx="336550" cy="2635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77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109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London School of Economics and Political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COAST</cp:lastModifiedBy>
  <cp:revision>10</cp:revision>
  <dcterms:created xsi:type="dcterms:W3CDTF">2015-02-25T12:05:26Z</dcterms:created>
  <dcterms:modified xsi:type="dcterms:W3CDTF">2015-02-26T09:48:38Z</dcterms:modified>
</cp:coreProperties>
</file>